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9" r:id="rId3"/>
    <p:sldId id="260" r:id="rId4"/>
    <p:sldId id="261" r:id="rId5"/>
    <p:sldId id="263" r:id="rId6"/>
    <p:sldId id="264" r:id="rId7"/>
    <p:sldId id="269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11F97-50D3-488E-9D98-CBAF6130E67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10980-1E0B-480F-90D3-78D3650DB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009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39739D-EA01-41E3-8E74-1B0D82527E25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71B5F2-DB71-4D49-A36A-8D5FE6E1F2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935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Результаты пробных диагностических тестирований </a:t>
            </a:r>
            <a:br>
              <a:rPr lang="ru-RU" dirty="0" smtClean="0"/>
            </a:br>
            <a:r>
              <a:rPr lang="ru-RU" dirty="0" smtClean="0"/>
              <a:t>в формате ЕГЭ за март 2021 г.</a:t>
            </a:r>
            <a:endParaRPr lang="ru-RU" sz="60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220072" y="4797152"/>
            <a:ext cx="3466728" cy="152744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Алексеева Л.Р.,   </a:t>
            </a:r>
          </a:p>
          <a:p>
            <a:pPr marL="0" indent="0">
              <a:buNone/>
            </a:pPr>
            <a:r>
              <a:rPr lang="ru-RU" dirty="0" smtClean="0"/>
              <a:t>методист отдела   образования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пробного ЕГЭ по математике (профильный уровень)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923595"/>
              </p:ext>
            </p:extLst>
          </p:nvPr>
        </p:nvGraphicFramePr>
        <p:xfrm>
          <a:off x="179512" y="1700808"/>
          <a:ext cx="8784976" cy="482098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20280"/>
                <a:gridCol w="936104"/>
                <a:gridCol w="792088"/>
                <a:gridCol w="864096"/>
                <a:gridCol w="864096"/>
                <a:gridCol w="936104"/>
                <a:gridCol w="1008112"/>
                <a:gridCol w="864096"/>
              </a:tblGrid>
              <a:tr h="6294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99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Школьные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пробные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Районные пробные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4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-7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364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гимназия»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+5,3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64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"Сармановская СОШ"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+7,6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64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"Джалильская СОШ №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-2,21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+0,3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"Джалильская гимназия"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+2,9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Петровскозаводская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+0,7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Старокаширская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-10,7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058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пробного ЕГЭ по обществознанию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118167"/>
              </p:ext>
            </p:extLst>
          </p:nvPr>
        </p:nvGraphicFramePr>
        <p:xfrm>
          <a:off x="179512" y="1484784"/>
          <a:ext cx="8712968" cy="446357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376264"/>
                <a:gridCol w="864096"/>
                <a:gridCol w="864096"/>
                <a:gridCol w="936104"/>
                <a:gridCol w="864096"/>
                <a:gridCol w="936104"/>
                <a:gridCol w="1008112"/>
                <a:gridCol w="864096"/>
              </a:tblGrid>
              <a:tr h="56524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3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Школьные пробные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Районные пробные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гимназия»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+13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43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 №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43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"Джалильская гимназия"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+10,1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43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-4,7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-2,1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МБОУ "Джалильская СОШ №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-3,2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465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Петровскозаводская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-3,6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465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-32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3058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пробного ЕГЭ по физике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511765"/>
              </p:ext>
            </p:extLst>
          </p:nvPr>
        </p:nvGraphicFramePr>
        <p:xfrm>
          <a:off x="214283" y="1928803"/>
          <a:ext cx="8678197" cy="456844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341493"/>
                <a:gridCol w="936104"/>
                <a:gridCol w="864096"/>
                <a:gridCol w="864096"/>
                <a:gridCol w="936104"/>
                <a:gridCol w="936104"/>
                <a:gridCol w="936104"/>
                <a:gridCol w="864096"/>
              </a:tblGrid>
              <a:tr h="6079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207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Школьные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пробные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Районные пробные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74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СОШ №1»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4274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"Сармановская гимназия"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+0,3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 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-3,7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524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 Джалильская СОШ №2"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-0,5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524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-7,3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524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"Джалильская гимназия"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-4,5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524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-6,5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5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Результаты пробного ЕГЭ по </a:t>
            </a:r>
            <a:r>
              <a:rPr lang="ru-RU" sz="45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химии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414903"/>
              </p:ext>
            </p:extLst>
          </p:nvPr>
        </p:nvGraphicFramePr>
        <p:xfrm>
          <a:off x="251520" y="1791077"/>
          <a:ext cx="8640960" cy="443985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376264"/>
                <a:gridCol w="864096"/>
                <a:gridCol w="864096"/>
                <a:gridCol w="936104"/>
                <a:gridCol w="936104"/>
                <a:gridCol w="936104"/>
                <a:gridCol w="864096"/>
                <a:gridCol w="864096"/>
              </a:tblGrid>
              <a:tr h="61291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балл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15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Школьные пробные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Районные пробные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85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СОШ №1»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+9,6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885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+4,8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885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+13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885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 Джалильская СОШ №2"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+7,7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 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+4,22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"Сармановская гимназия"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гимназия»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-2,8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Саклов-Башская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95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Результаты пробного ЕГЭ по </a:t>
            </a:r>
            <a:r>
              <a:rPr lang="ru-RU" sz="44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биологии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017791"/>
              </p:ext>
            </p:extLst>
          </p:nvPr>
        </p:nvGraphicFramePr>
        <p:xfrm>
          <a:off x="539552" y="1844824"/>
          <a:ext cx="8352928" cy="476032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60240"/>
                <a:gridCol w="792088"/>
                <a:gridCol w="864096"/>
                <a:gridCol w="720080"/>
                <a:gridCol w="936104"/>
                <a:gridCol w="936104"/>
                <a:gridCol w="1080120"/>
                <a:gridCol w="864096"/>
              </a:tblGrid>
              <a:tr h="3960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ОО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выбрали предмет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приняли участие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и более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прошли порог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60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Школьные пробные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Районные пробные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427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Саклов-Башская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339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 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+1,8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5117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 Джалильская СОШ №2"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-1,7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5117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"Сармановская гимназия"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+13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гимназия»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-1,3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СОШ №1»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-3,5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28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536407"/>
              </p:ext>
            </p:extLst>
          </p:nvPr>
        </p:nvGraphicFramePr>
        <p:xfrm>
          <a:off x="323528" y="1700808"/>
          <a:ext cx="8352928" cy="383897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656184"/>
                <a:gridCol w="1368152"/>
                <a:gridCol w="1368152"/>
                <a:gridCol w="1368152"/>
                <a:gridCol w="1440160"/>
                <a:gridCol w="1152128"/>
              </a:tblGrid>
              <a:tr h="9039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Школьные пробные 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МАРТ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Районные пробные</a:t>
                      </a:r>
                    </a:p>
                    <a:p>
                      <a:pPr algn="ctr" fontAlgn="ctr"/>
                      <a:r>
                        <a:rPr lang="ru-RU" sz="2000" b="1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МАРТ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РАЙОН 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24" marR="6724" marT="6724" marB="0" anchor="ctr"/>
                </a:tc>
              </a:tr>
              <a:tr h="9067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Математика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(профильный уровень)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48,3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+0,3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65,79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-17,49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810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Физика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54,3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-3,7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56,72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-6,12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81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Химия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57,8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62,02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+4,22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63,93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-1,91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125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Биология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57,8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+1,8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54,65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+3,15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6075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Обществознание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56,4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54,3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-2,1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65,32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r>
                        <a:rPr lang="ru-RU" sz="20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11,02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результативности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3486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2202</TotalTime>
  <Words>705</Words>
  <Application>Microsoft Office PowerPoint</Application>
  <PresentationFormat>Экран (4:3)</PresentationFormat>
  <Paragraphs>412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          Результаты пробных диагностических тестирований  в формате ЕГЭ за март 2021 г.</vt:lpstr>
      <vt:lpstr>Результаты пробного ЕГЭ по математике (профильный уровень)</vt:lpstr>
      <vt:lpstr>Результаты пробного ЕГЭ по обществознанию</vt:lpstr>
      <vt:lpstr>Результаты пробного ЕГЭ по физике</vt:lpstr>
      <vt:lpstr>Результаты пробного ЕГЭ по химии</vt:lpstr>
      <vt:lpstr> Результаты пробного ЕГЭ по биологии</vt:lpstr>
      <vt:lpstr>   Динамика результативности 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РЦМКО</dc:title>
  <dc:creator>Аслямова Алия Айдаровна</dc:creator>
  <cp:lastModifiedBy>назиля</cp:lastModifiedBy>
  <cp:revision>205</cp:revision>
  <cp:lastPrinted>2021-03-30T08:06:36Z</cp:lastPrinted>
  <dcterms:created xsi:type="dcterms:W3CDTF">2019-02-05T06:23:05Z</dcterms:created>
  <dcterms:modified xsi:type="dcterms:W3CDTF">2021-03-30T08:14:48Z</dcterms:modified>
</cp:coreProperties>
</file>